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7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26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70186" autoAdjust="0"/>
  </p:normalViewPr>
  <p:slideViewPr>
    <p:cSldViewPr snapToGrid="0" snapToObjects="1">
      <p:cViewPr varScale="1">
        <p:scale>
          <a:sx n="51" d="100"/>
          <a:sy n="51" d="100"/>
        </p:scale>
        <p:origin x="40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09591C-2383-449B-811E-5FD9C10B12F8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1EA43A-2E5B-4CF2-8A79-DDC779E1E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483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Facilitator’s Note: Welcome participants</a:t>
            </a:r>
            <a:r>
              <a:rPr lang="en-US" sz="1200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back.</a:t>
            </a:r>
          </a:p>
          <a:p>
            <a:endParaRPr lang="en-US" sz="1200" i="1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Producer’s Note: Make sure whiteboard tools are enabled.</a:t>
            </a:r>
            <a:endParaRPr lang="en-US" sz="1200" i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EA43A-2E5B-4CF2-8A79-DDC779E1EC4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7390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57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F1443-99C9-754E-A1A0-70F904EDB6DE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5F19A-87D3-174D-8745-1F0494348DE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F1443-99C9-754E-A1A0-70F904EDB6DE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5F19A-87D3-174D-8745-1F0494348DE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F1443-99C9-754E-A1A0-70F904EDB6DE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5F19A-87D3-174D-8745-1F0494348DE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57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F1443-99C9-754E-A1A0-70F904EDB6DE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5F19A-87D3-174D-8745-1F0494348DE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57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F1443-99C9-754E-A1A0-70F904EDB6DE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5F19A-87D3-174D-8745-1F0494348DE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57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F1443-99C9-754E-A1A0-70F904EDB6DE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5F19A-87D3-174D-8745-1F0494348DE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571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F1443-99C9-754E-A1A0-70F904EDB6DE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5F19A-87D3-174D-8745-1F0494348DE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57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37577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F1443-99C9-754E-A1A0-70F904EDB6DE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5F19A-87D3-174D-8745-1F0494348DE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F1443-99C9-754E-A1A0-70F904EDB6DE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5F19A-87D3-174D-8745-1F0494348DE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F1443-99C9-754E-A1A0-70F904EDB6DE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5F19A-87D3-174D-8745-1F0494348DE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F1443-99C9-754E-A1A0-70F904EDB6DE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5F19A-87D3-174D-8745-1F0494348DE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F1443-99C9-754E-A1A0-70F904EDB6DE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D5F19A-87D3-174D-8745-1F0494348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034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77256" y="970939"/>
            <a:ext cx="8231626" cy="565895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48744" y="969023"/>
            <a:ext cx="26069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70267B"/>
                </a:solidFill>
              </a:rPr>
              <a:t>Use whiteboard tools to find words in the word search that describe the human services profession </a:t>
            </a:r>
            <a:r>
              <a:rPr lang="en-US" dirty="0" smtClean="0">
                <a:solidFill>
                  <a:srgbClr val="70267B"/>
                </a:solidFill>
                <a:sym typeface="Wingdings" panose="05000000000000000000" pitchFamily="2" charset="2"/>
              </a:rPr>
              <a:t></a:t>
            </a:r>
            <a:endParaRPr lang="en-US" dirty="0">
              <a:solidFill>
                <a:srgbClr val="70267B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48744" y="2950403"/>
            <a:ext cx="286823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eorgia" panose="02040502050405020303" pitchFamily="18" charset="0"/>
              </a:rPr>
              <a:t>Advocate</a:t>
            </a:r>
          </a:p>
          <a:p>
            <a:r>
              <a:rPr lang="en-US" dirty="0" smtClean="0">
                <a:latin typeface="Georgia" panose="02040502050405020303" pitchFamily="18" charset="0"/>
              </a:rPr>
              <a:t>Confidentiality</a:t>
            </a:r>
          </a:p>
          <a:p>
            <a:r>
              <a:rPr lang="en-US" dirty="0" smtClean="0">
                <a:latin typeface="Georgia" panose="02040502050405020303" pitchFamily="18" charset="0"/>
              </a:rPr>
              <a:t>Dignity</a:t>
            </a:r>
          </a:p>
          <a:p>
            <a:r>
              <a:rPr lang="en-US" dirty="0" smtClean="0">
                <a:latin typeface="Georgia" panose="02040502050405020303" pitchFamily="18" charset="0"/>
              </a:rPr>
              <a:t>Empathy</a:t>
            </a:r>
          </a:p>
          <a:p>
            <a:r>
              <a:rPr lang="en-US" dirty="0" smtClean="0">
                <a:latin typeface="Georgia" panose="02040502050405020303" pitchFamily="18" charset="0"/>
              </a:rPr>
              <a:t>Empower</a:t>
            </a:r>
          </a:p>
          <a:p>
            <a:r>
              <a:rPr lang="en-US" dirty="0" smtClean="0">
                <a:latin typeface="Georgia" panose="02040502050405020303" pitchFamily="18" charset="0"/>
              </a:rPr>
              <a:t>Humane</a:t>
            </a:r>
          </a:p>
          <a:p>
            <a:r>
              <a:rPr lang="en-US" dirty="0" smtClean="0">
                <a:latin typeface="Georgia" panose="02040502050405020303" pitchFamily="18" charset="0"/>
              </a:rPr>
              <a:t>Individualized</a:t>
            </a:r>
          </a:p>
          <a:p>
            <a:r>
              <a:rPr lang="en-US" dirty="0" smtClean="0">
                <a:latin typeface="Georgia" panose="02040502050405020303" pitchFamily="18" charset="0"/>
              </a:rPr>
              <a:t>Objective</a:t>
            </a:r>
          </a:p>
          <a:p>
            <a:r>
              <a:rPr lang="en-US" dirty="0" smtClean="0">
                <a:latin typeface="Georgia" panose="02040502050405020303" pitchFamily="18" charset="0"/>
              </a:rPr>
              <a:t>Reinforcing</a:t>
            </a:r>
          </a:p>
          <a:p>
            <a:r>
              <a:rPr lang="en-US" dirty="0" smtClean="0">
                <a:latin typeface="Georgia" panose="02040502050405020303" pitchFamily="18" charset="0"/>
              </a:rPr>
              <a:t>Respectful</a:t>
            </a:r>
          </a:p>
          <a:p>
            <a:r>
              <a:rPr lang="en-US" dirty="0" smtClean="0">
                <a:latin typeface="Georgia" panose="02040502050405020303" pitchFamily="18" charset="0"/>
              </a:rPr>
              <a:t>Rights</a:t>
            </a:r>
          </a:p>
          <a:p>
            <a:r>
              <a:rPr lang="en-US" dirty="0" smtClean="0">
                <a:latin typeface="Georgia" panose="02040502050405020303" pitchFamily="18" charset="0"/>
              </a:rPr>
              <a:t>Support</a:t>
            </a:r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834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</TotalTime>
  <Words>47</Words>
  <Application>Microsoft Office PowerPoint</Application>
  <PresentationFormat>On-screen Show (4:3)</PresentationFormat>
  <Paragraphs>17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Georgia</vt:lpstr>
      <vt:lpstr>Wingdings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Norman Beaulieu</dc:creator>
  <cp:lastModifiedBy>Heather Marsters</cp:lastModifiedBy>
  <cp:revision>15</cp:revision>
  <dcterms:created xsi:type="dcterms:W3CDTF">2018-03-29T22:12:50Z</dcterms:created>
  <dcterms:modified xsi:type="dcterms:W3CDTF">2020-04-14T10:28:42Z</dcterms:modified>
</cp:coreProperties>
</file>